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4828547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4828547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4828547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4828547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848285477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848285477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84828547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84828547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848285477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84828547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84828547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84828547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Animations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255725"/>
            <a:ext cx="50289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tep by step explanation.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how to add animation to our web pages with an example.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35275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ynamic medium in which the images or objects are manipulated to appear as moving images.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 small animation which happens when visitor visit a webpage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Or entertaining and engaging product promotion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09000" y="386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Animation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645650" y="1195450"/>
            <a:ext cx="6798300" cy="30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&lt;!DOCTYPE html&gt;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&lt;html&gt;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&lt;body&gt;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&lt;h1&gt;My First JavaScript Animation&lt;/h1&gt;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&lt;div id="animation"&gt;My animation will go here&lt;/div&gt;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&lt;/body&gt;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&lt;/html&gt;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76250" y="42492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web page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416125" y="1366325"/>
            <a:ext cx="5842500" cy="18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&lt;div id ="container"&gt;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&lt;div id ="animate"&gt;My animation will go here&lt;/div&gt;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&lt;/div&gt;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576825" y="374700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Container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746775" y="1225600"/>
            <a:ext cx="5100000" cy="28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id = setInterval(frame, 5);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function frame() 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if (/* test for finished */) 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clearInterval(id);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} else 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/* code to change the element style */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637125" y="414900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Animation code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938500" y="1659275"/>
            <a:ext cx="49464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The ___ method clears a timer set with the setInterval() method.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